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59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8AE43B-5B83-4C9D-AE64-45A239E1E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E780C39-4883-424C-A4F5-746F7E0188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AD9F3D5-F2C2-4DC1-B06E-4EB6D4AC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9B01-5D80-44BE-BB9A-776CA355C8FD}" type="datetimeFigureOut">
              <a:rPr lang="hr-HR" smtClean="0"/>
              <a:t>22.3.2018.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43A8ABA-0E72-4109-B9B2-E3FC1895D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67BBE58-2B79-40F3-ACDB-1F0981203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4A60-4A76-4260-8509-03ACF3169B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669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82189B-AFD9-4428-96F6-A2C589DA8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76568B3-BE80-4BDB-9123-89770F46D5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CC09B4A-77D2-4DD5-821B-5D3C308C1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9B01-5D80-44BE-BB9A-776CA355C8FD}" type="datetimeFigureOut">
              <a:rPr lang="hr-HR" smtClean="0"/>
              <a:t>22.3.2018.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329C27D-763E-4D06-9065-828B84C74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4FA588E-9608-4371-BE6F-56DF1AD02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4A60-4A76-4260-8509-03ACF3169B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8783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0CAA60C3-2BFC-4BC8-844A-FF4009D456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77B9F2A-7BCC-470B-B322-E226205D2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2CF6847-3D2F-4AB1-9F6F-79009B5D2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9B01-5D80-44BE-BB9A-776CA355C8FD}" type="datetimeFigureOut">
              <a:rPr lang="hr-HR" smtClean="0"/>
              <a:t>22.3.2018.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AC39F3F-0B51-4B6C-81F3-0CC2AD669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D90591C-E5C4-402A-BF00-18431F2D6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4A60-4A76-4260-8509-03ACF3169B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3731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B8FE95-7346-481A-819E-068BCC21C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9B712C1-5069-4B45-BBE4-815B11465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4275F45-BA12-4A70-867F-853CDD4DA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9B01-5D80-44BE-BB9A-776CA355C8FD}" type="datetimeFigureOut">
              <a:rPr lang="hr-HR" smtClean="0"/>
              <a:t>22.3.2018.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A0D6005-4636-47DD-9B30-1DCF23461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C651BEC-C5D8-4E69-8507-0EA8CCD29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4A60-4A76-4260-8509-03ACF3169B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708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1B6C311-38E8-4F70-B6AA-D26897D71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62496D3-6BB1-4E97-85EE-ACA68CA24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1C568E5-A419-467A-930A-61F1B8913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9B01-5D80-44BE-BB9A-776CA355C8FD}" type="datetimeFigureOut">
              <a:rPr lang="hr-HR" smtClean="0"/>
              <a:t>22.3.2018.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F7F6F0B-CE05-4927-9139-2ECB5BE2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052BD93-B6DF-4591-B1CA-B6BCA5503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4A60-4A76-4260-8509-03ACF3169B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6312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BC50AD-A621-404C-8D62-B28E395CD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CE4585B-8E42-4944-8C85-ABFB991073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76E8914-7C9D-424D-B196-6390E9DE5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D582FF4-F3C0-416B-A130-E5AB1B6F9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9B01-5D80-44BE-BB9A-776CA355C8FD}" type="datetimeFigureOut">
              <a:rPr lang="hr-HR" smtClean="0"/>
              <a:t>22.3.2018.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7983C31-11FB-43B5-AA2D-163810C91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22D3DBE-B7D9-4E41-99B5-923C4FAE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4A60-4A76-4260-8509-03ACF3169B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5066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37EBEB-6268-4131-8566-8DE0D156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69328F4-7C13-496E-8AB4-36A2FBBC3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FE9605A-BEDE-4538-9052-9FE6E5866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58C44DF0-01D8-47F4-9B85-8368901533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31EB5733-A705-40AD-B118-103AFB361F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DBC21A30-221C-483A-AFFB-F4C4C2F43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9B01-5D80-44BE-BB9A-776CA355C8FD}" type="datetimeFigureOut">
              <a:rPr lang="hr-HR" smtClean="0"/>
              <a:t>22.3.2018.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A48F6BA4-818F-4FD0-9E8C-CAF2776F0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84CB589-2551-4E04-AD3B-8634D55CE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4A60-4A76-4260-8509-03ACF3169B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3777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650BCD-2E8A-4EA9-8872-9A1D7B551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7229EDB4-5388-40B6-9756-F9F8B4261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9B01-5D80-44BE-BB9A-776CA355C8FD}" type="datetimeFigureOut">
              <a:rPr lang="hr-HR" smtClean="0"/>
              <a:t>22.3.2018.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9F590AB-AF8B-47CB-98CC-04500FB2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EE2BE543-DCB1-44FB-84DD-D9DC9C2F1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4A60-4A76-4260-8509-03ACF3169B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2277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A6C0089A-07F5-4CF3-9447-6340E9250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9B01-5D80-44BE-BB9A-776CA355C8FD}" type="datetimeFigureOut">
              <a:rPr lang="hr-HR" smtClean="0"/>
              <a:t>22.3.2018.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7013DB98-E333-4804-8B40-A716F0035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7D9EA45-46BB-4509-9E02-70AE6DEE8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4A60-4A76-4260-8509-03ACF3169B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8604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DEBA2B-8B04-493A-9C32-53FAA8333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8317F12-4334-4853-B7F5-4701D6D85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38C27A0-69F3-457B-BD71-7376469B8F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5DE06C8-E472-408E-B846-8442F8D7D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9B01-5D80-44BE-BB9A-776CA355C8FD}" type="datetimeFigureOut">
              <a:rPr lang="hr-HR" smtClean="0"/>
              <a:t>22.3.2018.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9D7EEC4-90AF-4348-B034-DE66D707F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E89D7E6-D0D9-472F-9BB7-E8163FBE7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4A60-4A76-4260-8509-03ACF3169B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80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EFD242-F602-4086-A926-72ADF1E89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463E62A1-DEE6-450C-A5EA-E239A6A668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55CEE58-7801-48E6-AABD-EC8CE05A3A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FD358C5-8C10-4040-8248-A5637F83A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9B01-5D80-44BE-BB9A-776CA355C8FD}" type="datetimeFigureOut">
              <a:rPr lang="hr-HR" smtClean="0"/>
              <a:t>22.3.2018.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A4D34A5-2277-4A1C-A2DE-87B1FFC06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39E64F3-D699-4C4A-BCB4-ED5EF1CB8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14A60-4A76-4260-8509-03ACF3169B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0415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2AC3D0E-6EAE-4EE9-9ED9-668F0A44B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2D07C79-5D5E-41BD-9B74-66BCBFB38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C4C494B-3D9F-48C8-8746-CCA0DE6E1B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89B01-5D80-44BE-BB9A-776CA355C8FD}" type="datetimeFigureOut">
              <a:rPr lang="hr-HR" smtClean="0"/>
              <a:t>22.3.2018.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F371288-610E-4540-AB1A-714B2BFBB3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10FFE92-0D44-45CF-ADFC-6DA26AD8B7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14A60-4A76-4260-8509-03ACF3169B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880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A1DFE5-2C91-4EA3-9C41-A9E933FA0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8CDFD30-36B7-4C81-845F-B0D7ED8ED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hr-HR"/>
          </a:p>
        </p:txBody>
      </p:sp>
      <p:pic>
        <p:nvPicPr>
          <p:cNvPr id="18" name="Slika 17" descr="Slika na kojoj se prikazuje zgrada, na otvorenom, tlo&#10;&#10;Opis je generiran uz vrlo visoku pouzdanost">
            <a:extLst>
              <a:ext uri="{FF2B5EF4-FFF2-40B4-BE49-F238E27FC236}">
                <a16:creationId xmlns:a16="http://schemas.microsoft.com/office/drawing/2014/main" id="{FE9827C7-8B3C-4275-BF0D-B6DB52CDA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05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E3A342-4D61-4E3F-AF90-1AB42AEB96C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id="{E878384C-BF1E-4E3B-9F01-2C145C933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endParaRPr lang="hr-HR" sz="360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740DBBA-47FC-4F7C-A9D2-F3C9D2A0B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endParaRPr lang="en-US" sz="1800"/>
          </a:p>
        </p:txBody>
      </p:sp>
      <p:pic>
        <p:nvPicPr>
          <p:cNvPr id="8" name="Rezervirano mjesto sadržaja 4" descr="Slika na kojoj se prikazuje osoba, na zatvorenom, zid, grupa&#10;&#10;Opis je generiran uz vrlo visoku pouzdanost">
            <a:extLst>
              <a:ext uri="{FF2B5EF4-FFF2-40B4-BE49-F238E27FC236}">
                <a16:creationId xmlns:a16="http://schemas.microsoft.com/office/drawing/2014/main" id="{8AD292E2-87F8-4EF5-9AE8-8877DCB5B1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69" b="6631"/>
          <a:stretch/>
        </p:blipFill>
        <p:spPr>
          <a:xfrm>
            <a:off x="-1" y="-28126"/>
            <a:ext cx="12192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382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 descr="Slika na kojoj se prikazuje osoba, na zatvorenom, zid, strop&#10;&#10;Opis je generiran uz vrlo visoku pouzdanost">
            <a:extLst>
              <a:ext uri="{FF2B5EF4-FFF2-40B4-BE49-F238E27FC236}">
                <a16:creationId xmlns:a16="http://schemas.microsoft.com/office/drawing/2014/main" id="{B3C86C78-E390-4BA3-A4D0-010C3744E7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6" r="7273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29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osoba, zgrada, tlo, plesač&#10;&#10;Opis je generiran uz visoku pouzdanost">
            <a:extLst>
              <a:ext uri="{FF2B5EF4-FFF2-40B4-BE49-F238E27FC236}">
                <a16:creationId xmlns:a16="http://schemas.microsoft.com/office/drawing/2014/main" id="{201060EE-8722-4004-AD8E-EE82311C3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2" b="703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92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zervirano mjesto sadržaja 12" descr="Slika na kojoj se prikazuje nebo, na otvorenom&#10;&#10;Opis je generiran uz vrlo visoku pouzdanost">
            <a:extLst>
              <a:ext uri="{FF2B5EF4-FFF2-40B4-BE49-F238E27FC236}">
                <a16:creationId xmlns:a16="http://schemas.microsoft.com/office/drawing/2014/main" id="{8C355FA5-47A7-4540-B9CC-C6F0C1E65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20" y="-13242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034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Office PowerPoint</Application>
  <PresentationFormat>Široki zaslon</PresentationFormat>
  <Paragraphs>0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Mateja</dc:creator>
  <cp:lastModifiedBy>Mateja</cp:lastModifiedBy>
  <cp:revision>4</cp:revision>
  <dcterms:created xsi:type="dcterms:W3CDTF">2018-03-22T10:16:31Z</dcterms:created>
  <dcterms:modified xsi:type="dcterms:W3CDTF">2018-03-22T11:34:43Z</dcterms:modified>
</cp:coreProperties>
</file>